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3" r:id="rId1"/>
  </p:sldMasterIdLst>
  <p:notesMasterIdLst>
    <p:notesMasterId r:id="rId16"/>
  </p:notesMasterIdLst>
  <p:sldIdLst>
    <p:sldId id="256" r:id="rId2"/>
    <p:sldId id="262" r:id="rId3"/>
    <p:sldId id="267" r:id="rId4"/>
    <p:sldId id="269" r:id="rId5"/>
    <p:sldId id="259" r:id="rId6"/>
    <p:sldId id="258" r:id="rId7"/>
    <p:sldId id="257" r:id="rId8"/>
    <p:sldId id="260" r:id="rId9"/>
    <p:sldId id="261" r:id="rId10"/>
    <p:sldId id="263" r:id="rId11"/>
    <p:sldId id="270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4"/>
    <p:restoredTop sz="87347"/>
  </p:normalViewPr>
  <p:slideViewPr>
    <p:cSldViewPr snapToGrid="0" snapToObjects="1">
      <p:cViewPr varScale="1">
        <p:scale>
          <a:sx n="104" d="100"/>
          <a:sy n="104" d="100"/>
        </p:scale>
        <p:origin x="23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E82F5D-AABF-C349-AD49-4A38EA190E3D}" type="datetimeFigureOut">
              <a:rPr lang="en-US" smtClean="0"/>
              <a:t>12/8/19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8B329E-AB1C-E24B-85F5-D3DB62414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3982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8B329E-AB1C-E24B-85F5-D3DB624144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00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9031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655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172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951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137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664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F1133-3259-4C45-BABA-5B62D9C6F78D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19344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72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028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432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471A834-4F3C-4AF9-9C74-05EC35A0F292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07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641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792" r:id="rId9"/>
    <p:sldLayoutId id="2147483793" r:id="rId10"/>
    <p:sldLayoutId id="2147483794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osbd.github.io/2019/program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sbd/osbd-2019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nlazar@stat.uga.edu" TargetMode="External"/><Relationship Id="rId7" Type="http://schemas.openxmlformats.org/officeDocument/2006/relationships/hyperlink" Target="mailto:mepcott@uga.edu" TargetMode="External"/><Relationship Id="rId2" Type="http://schemas.openxmlformats.org/officeDocument/2006/relationships/hyperlink" Target="mailto:squinn@cs.uga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suchi@cs.uga.edu" TargetMode="External"/><Relationship Id="rId5" Type="http://schemas.openxmlformats.org/officeDocument/2006/relationships/hyperlink" Target="mailto:jam@cs.uga.edu" TargetMode="External"/><Relationship Id="rId4" Type="http://schemas.openxmlformats.org/officeDocument/2006/relationships/hyperlink" Target="mailto:kjohnsen@uga.edu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sbd.github.io/2019/keynotes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4</a:t>
            </a:r>
            <a:r>
              <a:rPr lang="en-US" sz="4000" baseline="30000" dirty="0"/>
              <a:t>th</a:t>
            </a:r>
            <a:r>
              <a:rPr lang="en-US" sz="4000" dirty="0"/>
              <a:t> Open Science in Big Data (OSBD) Workshop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IEEE </a:t>
            </a:r>
            <a:r>
              <a:rPr lang="en-US" dirty="0" err="1"/>
              <a:t>BigData</a:t>
            </a:r>
            <a:r>
              <a:rPr lang="en-US" dirty="0"/>
              <a:t> 2019</a:t>
            </a:r>
            <a:br>
              <a:rPr lang="en-US" dirty="0"/>
            </a:br>
            <a:r>
              <a:rPr lang="en-US" dirty="0"/>
              <a:t>Los Angeles, CA</a:t>
            </a:r>
          </a:p>
        </p:txBody>
      </p:sp>
    </p:spTree>
    <p:extLst>
      <p:ext uri="{BB962C8B-B14F-4D97-AF65-F5344CB8AC3E}">
        <p14:creationId xmlns:p14="http://schemas.microsoft.com/office/powerpoint/2010/main" val="30059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Submitted talks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D7B2DA3-700D-A545-B184-5485EEEAB6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421995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Silvio Alonso, Marx Viana, Elder Cirilo, Paulo </a:t>
            </a:r>
            <a:r>
              <a:rPr lang="en-US" dirty="0" err="1"/>
              <a:t>Alencar</a:t>
            </a:r>
            <a:r>
              <a:rPr lang="en-US" dirty="0"/>
              <a:t>, and Carlos </a:t>
            </a:r>
            <a:r>
              <a:rPr lang="en-US" dirty="0" err="1"/>
              <a:t>Lucena</a:t>
            </a:r>
            <a:r>
              <a:rPr lang="en-US" dirty="0"/>
              <a:t>: </a:t>
            </a:r>
            <a:r>
              <a:rPr lang="en-US" i="1" dirty="0"/>
              <a:t>Open Source Innovation in Practice: A Lean-Based Development Process Leveraging Open Source Big Data Tools</a:t>
            </a:r>
          </a:p>
          <a:p>
            <a:r>
              <a:rPr lang="en-US" dirty="0"/>
              <a:t>Doug Mulholland, Paulo </a:t>
            </a:r>
            <a:r>
              <a:rPr lang="en-US" dirty="0" err="1"/>
              <a:t>Alencar</a:t>
            </a:r>
            <a:r>
              <a:rPr lang="en-US" dirty="0"/>
              <a:t>, and Cowan Donald: </a:t>
            </a:r>
            <a:r>
              <a:rPr lang="en-US" i="1" dirty="0" err="1"/>
              <a:t>iEnvironment</a:t>
            </a:r>
            <a:r>
              <a:rPr lang="en-US" i="1" dirty="0"/>
              <a:t>: Perspectives on Metadata-Oriented Testing of Research Software</a:t>
            </a:r>
          </a:p>
          <a:p>
            <a:r>
              <a:rPr lang="en-US" dirty="0" err="1"/>
              <a:t>Aminul</a:t>
            </a:r>
            <a:r>
              <a:rPr lang="en-US" dirty="0"/>
              <a:t> Islam, </a:t>
            </a:r>
            <a:r>
              <a:rPr lang="en-US" dirty="0" err="1"/>
              <a:t>Fuad</a:t>
            </a:r>
            <a:r>
              <a:rPr lang="en-US" dirty="0"/>
              <a:t> Rahman, and AKM </a:t>
            </a:r>
            <a:r>
              <a:rPr lang="en-US" dirty="0" err="1"/>
              <a:t>Shahariar</a:t>
            </a:r>
            <a:r>
              <a:rPr lang="en-US" dirty="0"/>
              <a:t> Azad </a:t>
            </a:r>
            <a:r>
              <a:rPr lang="en-US" dirty="0" err="1"/>
              <a:t>Rabby</a:t>
            </a:r>
            <a:r>
              <a:rPr lang="en-US" dirty="0"/>
              <a:t>: </a:t>
            </a:r>
            <a:r>
              <a:rPr lang="en-US" i="1" dirty="0"/>
              <a:t>An Unbiased Benchmark for Bangla Handwritten Digits Recognition</a:t>
            </a:r>
            <a:endParaRPr lang="en-US" dirty="0"/>
          </a:p>
          <a:p>
            <a:r>
              <a:rPr lang="en-US" dirty="0"/>
              <a:t>Monica McGill: </a:t>
            </a:r>
            <a:r>
              <a:rPr lang="en-US" i="1" dirty="0"/>
              <a:t>Using Collaborative Open Science to Advance K-12 Computing Education</a:t>
            </a:r>
          </a:p>
          <a:p>
            <a:r>
              <a:rPr lang="en-US" dirty="0"/>
              <a:t>Michael Smit: </a:t>
            </a:r>
            <a:r>
              <a:rPr lang="en-US" i="1" dirty="0"/>
              <a:t>Code Convention Adherence in Big Data Research Infrastructure: An Exploratory Study</a:t>
            </a:r>
          </a:p>
          <a:p>
            <a:r>
              <a:rPr lang="en-US" dirty="0"/>
              <a:t>Mohsen </a:t>
            </a:r>
            <a:r>
              <a:rPr lang="en-US" dirty="0" err="1"/>
              <a:t>Dorodchi</a:t>
            </a:r>
            <a:r>
              <a:rPr lang="en-US" dirty="0"/>
              <a:t>, </a:t>
            </a:r>
            <a:r>
              <a:rPr lang="en-US" dirty="0" err="1"/>
              <a:t>Erfan</a:t>
            </a:r>
            <a:r>
              <a:rPr lang="en-US" dirty="0"/>
              <a:t> Al-</a:t>
            </a:r>
            <a:r>
              <a:rPr lang="en-US" dirty="0" err="1"/>
              <a:t>Hossami</a:t>
            </a:r>
            <a:r>
              <a:rPr lang="en-US" dirty="0"/>
              <a:t>, Aileen Benedict, and Elise Demeter: </a:t>
            </a:r>
            <a:r>
              <a:rPr lang="en-US" i="1" dirty="0"/>
              <a:t>Using Synthetic Data Generators to Promote Open Science in Higher Education Learning Analytics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2EF311-CE2C-7E41-979A-8DFF18561ED1}"/>
              </a:ext>
            </a:extLst>
          </p:cNvPr>
          <p:cNvSpPr/>
          <p:nvPr/>
        </p:nvSpPr>
        <p:spPr>
          <a:xfrm>
            <a:off x="4100902" y="2264239"/>
            <a:ext cx="39901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https://osbd.github.io/2019/program.html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26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C7A71-6C82-8040-BAED-9F2D53CE2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Speaking Slot Change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4DFF7-5DCA-6C4B-BBF4-5EE9AECF9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Would anyone currently speaking </a:t>
            </a:r>
            <a:r>
              <a:rPr lang="en-US" i="1" dirty="0"/>
              <a:t>after</a:t>
            </a:r>
            <a:r>
              <a:rPr lang="en-US" dirty="0"/>
              <a:t> the coffee break (10:30am+) be willing to speak </a:t>
            </a:r>
            <a:r>
              <a:rPr lang="en-US" i="1" dirty="0"/>
              <a:t>before</a:t>
            </a:r>
            <a:r>
              <a:rPr lang="en-US" dirty="0"/>
              <a:t> the coffee break (9:35 – 10:10)?</a:t>
            </a:r>
          </a:p>
          <a:p>
            <a:pPr lvl="1"/>
            <a:r>
              <a:rPr lang="en-US" dirty="0" err="1"/>
              <a:t>Aminul</a:t>
            </a:r>
            <a:r>
              <a:rPr lang="en-US" dirty="0"/>
              <a:t> Islam, </a:t>
            </a:r>
            <a:r>
              <a:rPr lang="en-US" dirty="0" err="1"/>
              <a:t>Fuad</a:t>
            </a:r>
            <a:r>
              <a:rPr lang="en-US" dirty="0"/>
              <a:t> Rahman, and AKM </a:t>
            </a:r>
            <a:r>
              <a:rPr lang="en-US" dirty="0" err="1"/>
              <a:t>Shahariar</a:t>
            </a:r>
            <a:r>
              <a:rPr lang="en-US" dirty="0"/>
              <a:t> Azad </a:t>
            </a:r>
            <a:r>
              <a:rPr lang="en-US" dirty="0" err="1"/>
              <a:t>Rabby</a:t>
            </a:r>
            <a:r>
              <a:rPr lang="en-US" dirty="0"/>
              <a:t>: An Unbiased Benchmark for Bangla Handwritten Digits Recognition</a:t>
            </a:r>
          </a:p>
          <a:p>
            <a:pPr lvl="1"/>
            <a:r>
              <a:rPr lang="en-US" dirty="0"/>
              <a:t>Monica McGill: Using Collaborative Open Science to Advance K-12 Computing Education</a:t>
            </a:r>
          </a:p>
          <a:p>
            <a:pPr lvl="1"/>
            <a:r>
              <a:rPr lang="en-US" dirty="0"/>
              <a:t>Michael Smit: Code Convention Adherence in Big Data Research Infrastructure: An Exploratory Study</a:t>
            </a:r>
          </a:p>
          <a:p>
            <a:pPr lvl="1"/>
            <a:r>
              <a:rPr lang="en-US" dirty="0"/>
              <a:t>Mohsen </a:t>
            </a:r>
            <a:r>
              <a:rPr lang="en-US" dirty="0" err="1"/>
              <a:t>Dorodchi</a:t>
            </a:r>
            <a:r>
              <a:rPr lang="en-US" dirty="0"/>
              <a:t>, </a:t>
            </a:r>
            <a:r>
              <a:rPr lang="en-US" dirty="0" err="1"/>
              <a:t>Erfan</a:t>
            </a:r>
            <a:r>
              <a:rPr lang="en-US" dirty="0"/>
              <a:t> Al-</a:t>
            </a:r>
            <a:r>
              <a:rPr lang="en-US" dirty="0" err="1"/>
              <a:t>Hossami</a:t>
            </a:r>
            <a:r>
              <a:rPr lang="en-US" dirty="0"/>
              <a:t>, Aileen Benedict, and Elise Demeter: Using Synthetic Data Generators to Promote Open Science in Higher Education Learning Analytics</a:t>
            </a:r>
          </a:p>
          <a:p>
            <a:r>
              <a:rPr lang="en-US" dirty="0"/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133137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Remarks</a:t>
            </a:r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OSBD 2019</a:t>
            </a:r>
          </a:p>
        </p:txBody>
      </p:sp>
    </p:spTree>
    <p:extLst>
      <p:ext uri="{BB962C8B-B14F-4D97-AF65-F5344CB8AC3E}">
        <p14:creationId xmlns:p14="http://schemas.microsoft.com/office/powerpoint/2010/main" val="1107445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 spirit of Open Science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Proceedings, slides, notebooks, and any other presentation materials will be archived under an MIT license on the OSBD GitHub repository:</a:t>
            </a:r>
            <a:br>
              <a:rPr lang="en-US" dirty="0"/>
            </a:br>
            <a:br>
              <a:rPr lang="en-US" dirty="0"/>
            </a:br>
            <a:r>
              <a:rPr lang="en-US" dirty="0">
                <a:hlinkClick r:id="rId2"/>
              </a:rPr>
              <a:t>https://github.com/osbd/osbd-2019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Please send me your presentation materials after the workshop!</a:t>
            </a:r>
          </a:p>
          <a:p>
            <a:r>
              <a:rPr lang="en-US" dirty="0"/>
              <a:t>Best </a:t>
            </a:r>
            <a:r>
              <a:rPr lang="en-US" dirty="0" err="1"/>
              <a:t>wifi</a:t>
            </a:r>
            <a:r>
              <a:rPr lang="en-US" dirty="0"/>
              <a:t> option is </a:t>
            </a:r>
            <a:r>
              <a:rPr lang="en-US" b="1" dirty="0" err="1"/>
              <a:t>Westin_Lobby</a:t>
            </a:r>
            <a:r>
              <a:rPr lang="en-US" dirty="0"/>
              <a:t> (could not get </a:t>
            </a:r>
            <a:r>
              <a:rPr lang="en-US" b="1" dirty="0" err="1"/>
              <a:t>Westin_Meeting</a:t>
            </a:r>
            <a:r>
              <a:rPr lang="en-US" dirty="0"/>
              <a:t> to work)</a:t>
            </a:r>
          </a:p>
          <a:p>
            <a:r>
              <a:rPr lang="en-US" b="1" dirty="0"/>
              <a:t>Feedback is welcome! Contact the co-chairs directly.</a:t>
            </a:r>
          </a:p>
        </p:txBody>
      </p:sp>
    </p:spTree>
    <p:extLst>
      <p:ext uri="{BB962C8B-B14F-4D97-AF65-F5344CB8AC3E}">
        <p14:creationId xmlns:p14="http://schemas.microsoft.com/office/powerpoint/2010/main" val="60164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OSBD 2019</a:t>
            </a:r>
          </a:p>
        </p:txBody>
      </p:sp>
    </p:spTree>
    <p:extLst>
      <p:ext uri="{BB962C8B-B14F-4D97-AF65-F5344CB8AC3E}">
        <p14:creationId xmlns:p14="http://schemas.microsoft.com/office/powerpoint/2010/main" val="1083774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Open Science?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800" i="1"/>
              <a:t>“</a:t>
            </a:r>
            <a:r>
              <a:rPr lang="en-US" sz="2800" i="1" dirty="0"/>
              <a:t>Open Science is the movement to make all scientific data, methods, and materials accessible to all levels of society”</a:t>
            </a:r>
          </a:p>
        </p:txBody>
      </p:sp>
    </p:spTree>
    <p:extLst>
      <p:ext uri="{BB962C8B-B14F-4D97-AF65-F5344CB8AC3E}">
        <p14:creationId xmlns:p14="http://schemas.microsoft.com/office/powerpoint/2010/main" val="1392879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Open Science?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Open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Source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Methods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Review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Access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Education</a:t>
            </a:r>
          </a:p>
        </p:txBody>
      </p:sp>
    </p:spTree>
    <p:extLst>
      <p:ext uri="{BB962C8B-B14F-4D97-AF65-F5344CB8AC3E}">
        <p14:creationId xmlns:p14="http://schemas.microsoft.com/office/powerpoint/2010/main" val="1699285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complicates Open Science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Open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Source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Methods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Review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Access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Open Education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Storing &amp; sharing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Many libraries &amp; deps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Architectural problems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Size of projects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Complexity beyond 1 paper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Resources at students’ disposal</a:t>
            </a:r>
          </a:p>
        </p:txBody>
      </p:sp>
      <p:sp>
        <p:nvSpPr>
          <p:cNvPr id="6" name="Explosion 1 5"/>
          <p:cNvSpPr/>
          <p:nvPr/>
        </p:nvSpPr>
        <p:spPr>
          <a:xfrm>
            <a:off x="3484197" y="4788977"/>
            <a:ext cx="3878956" cy="1924521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OSBD Workshop</a:t>
            </a:r>
          </a:p>
        </p:txBody>
      </p:sp>
    </p:spTree>
    <p:extLst>
      <p:ext uri="{BB962C8B-B14F-4D97-AF65-F5344CB8AC3E}">
        <p14:creationId xmlns:p14="http://schemas.microsoft.com/office/powerpoint/2010/main" val="81990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</a:t>
            </a:r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OSBD 2019</a:t>
            </a:r>
          </a:p>
        </p:txBody>
      </p:sp>
    </p:spTree>
    <p:extLst>
      <p:ext uri="{BB962C8B-B14F-4D97-AF65-F5344CB8AC3E}">
        <p14:creationId xmlns:p14="http://schemas.microsoft.com/office/powerpoint/2010/main" val="267279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Committee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Eman</a:t>
            </a:r>
            <a:r>
              <a:rPr lang="en-US" dirty="0"/>
              <a:t> Saleh (University of Georgia)</a:t>
            </a:r>
          </a:p>
          <a:p>
            <a:r>
              <a:rPr lang="en-US" dirty="0"/>
              <a:t>Michael Scott (University of Georgia)</a:t>
            </a:r>
          </a:p>
          <a:p>
            <a:r>
              <a:rPr lang="en-US" dirty="0"/>
              <a:t>Sushil Prasad (University of Texas at San Antonio)</a:t>
            </a:r>
          </a:p>
          <a:p>
            <a:r>
              <a:rPr lang="en-US" dirty="0" err="1"/>
              <a:t>Keman</a:t>
            </a:r>
            <a:r>
              <a:rPr lang="en-US" dirty="0"/>
              <a:t> Huang (MIT)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75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Co-chairs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Shannon Quinn ( </a:t>
            </a:r>
            <a:r>
              <a:rPr lang="en-US" dirty="0">
                <a:hlinkClick r:id="rId2"/>
              </a:rPr>
              <a:t>squinn@cs.uga.edu</a:t>
            </a:r>
            <a:r>
              <a:rPr lang="en-US" dirty="0"/>
              <a:t> )</a:t>
            </a:r>
          </a:p>
          <a:p>
            <a:r>
              <a:rPr lang="en-US" dirty="0"/>
              <a:t>Nicole Lazar ( </a:t>
            </a:r>
            <a:r>
              <a:rPr lang="en-US" dirty="0">
                <a:hlinkClick r:id="rId3"/>
              </a:rPr>
              <a:t>nlazar@stat.uga.edu</a:t>
            </a:r>
            <a:r>
              <a:rPr lang="en-US" dirty="0"/>
              <a:t> )</a:t>
            </a:r>
          </a:p>
          <a:p>
            <a:r>
              <a:rPr lang="en-US" dirty="0"/>
              <a:t>Kyle Johnsen ( </a:t>
            </a:r>
            <a:r>
              <a:rPr lang="en-US" dirty="0">
                <a:hlinkClick r:id="rId4"/>
              </a:rPr>
              <a:t>kjohnsen@uga.edu</a:t>
            </a:r>
            <a:r>
              <a:rPr lang="en-US" dirty="0"/>
              <a:t> )</a:t>
            </a:r>
          </a:p>
          <a:p>
            <a:r>
              <a:rPr lang="en-US" dirty="0"/>
              <a:t>John Miller ( </a:t>
            </a:r>
            <a:r>
              <a:rPr lang="en-US" dirty="0">
                <a:hlinkClick r:id="rId5"/>
              </a:rPr>
              <a:t>jam@cs.uga.edu</a:t>
            </a:r>
            <a:r>
              <a:rPr lang="en-US" dirty="0"/>
              <a:t> )</a:t>
            </a:r>
          </a:p>
          <a:p>
            <a:r>
              <a:rPr lang="en-US" dirty="0" err="1"/>
              <a:t>Suchi</a:t>
            </a:r>
            <a:r>
              <a:rPr lang="en-US" dirty="0"/>
              <a:t> Bhandarkar (</a:t>
            </a:r>
            <a:r>
              <a:rPr lang="en-US" dirty="0">
                <a:hlinkClick r:id="rId6"/>
              </a:rPr>
              <a:t>suchi@cs.uga.edu</a:t>
            </a:r>
            <a:r>
              <a:rPr lang="en-US" dirty="0"/>
              <a:t> )</a:t>
            </a:r>
          </a:p>
          <a:p>
            <a:r>
              <a:rPr lang="en-US" dirty="0"/>
              <a:t>Michael </a:t>
            </a:r>
            <a:r>
              <a:rPr lang="en-US" dirty="0" err="1"/>
              <a:t>Cotterell</a:t>
            </a:r>
            <a:r>
              <a:rPr lang="en-US" dirty="0"/>
              <a:t> ( </a:t>
            </a:r>
            <a:r>
              <a:rPr lang="en-US" dirty="0">
                <a:hlinkClick r:id="rId7"/>
              </a:rPr>
              <a:t>mepcott@uga.edu</a:t>
            </a:r>
            <a:r>
              <a:rPr lang="en-US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1277300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</a:t>
            </a:r>
          </a:p>
        </p:txBody>
      </p:sp>
      <p:sp>
        <p:nvSpPr>
          <p:cNvPr id="5" name="Subtitl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OSBD 2019</a:t>
            </a:r>
          </a:p>
        </p:txBody>
      </p:sp>
    </p:spTree>
    <p:extLst>
      <p:ext uri="{BB962C8B-B14F-4D97-AF65-F5344CB8AC3E}">
        <p14:creationId xmlns:p14="http://schemas.microsoft.com/office/powerpoint/2010/main" val="20663937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Invited keynote speakers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1D86B44-DB65-0A44-92AE-53D25A7B9EAF}"/>
              </a:ext>
            </a:extLst>
          </p:cNvPr>
          <p:cNvSpPr/>
          <p:nvPr/>
        </p:nvSpPr>
        <p:spPr>
          <a:xfrm>
            <a:off x="4082339" y="2260490"/>
            <a:ext cx="40273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https://osbd.github.io/2019/keynotes.html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A599E4D6-5148-4F42-B9F8-D35D7953DA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Carol Willing (Project </a:t>
            </a:r>
            <a:r>
              <a:rPr lang="en-US" dirty="0" err="1"/>
              <a:t>Jupyter</a:t>
            </a:r>
            <a:r>
              <a:rPr lang="en-US" dirty="0"/>
              <a:t>, Steering Council)</a:t>
            </a:r>
            <a:br>
              <a:rPr lang="en-US" dirty="0"/>
            </a:br>
            <a:r>
              <a:rPr lang="en-US" i="1" dirty="0"/>
              <a:t>Scaling Reproducible Research with </a:t>
            </a:r>
            <a:r>
              <a:rPr lang="en-US" i="1" dirty="0" err="1"/>
              <a:t>Jupyter</a:t>
            </a:r>
            <a:endParaRPr lang="en-US" i="1" dirty="0"/>
          </a:p>
          <a:p>
            <a:endParaRPr lang="en-US" i="1" dirty="0"/>
          </a:p>
          <a:p>
            <a:r>
              <a:rPr lang="en-US" dirty="0"/>
              <a:t>Amanda </a:t>
            </a:r>
            <a:r>
              <a:rPr lang="en-US" dirty="0" err="1"/>
              <a:t>Casari</a:t>
            </a:r>
            <a:r>
              <a:rPr lang="en-US" dirty="0"/>
              <a:t> (Google Cloud)</a:t>
            </a:r>
            <a:br>
              <a:rPr lang="en-US" dirty="0"/>
            </a:br>
            <a:r>
              <a:rPr lang="en-US" i="1" dirty="0"/>
              <a:t>Responsibly Designing Open Science Data Teams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98213F-888E-054F-9643-E333FB9B96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0864" y="2211062"/>
            <a:ext cx="2010087" cy="20100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AB1D1BD-D490-FB40-B805-23BFE5B1A1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663" b="16165"/>
          <a:stretch/>
        </p:blipFill>
        <p:spPr>
          <a:xfrm>
            <a:off x="8690864" y="4278799"/>
            <a:ext cx="2010087" cy="209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7159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{2D435686-0922-1641-8EC9-069D6E513F80}tf10001120</Template>
  <TotalTime>862</TotalTime>
  <Words>578</Words>
  <Application>Microsoft Macintosh PowerPoint</Application>
  <PresentationFormat>Widescreen</PresentationFormat>
  <Paragraphs>73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Parcel</vt:lpstr>
      <vt:lpstr>4th Open Science in Big Data (OSBD) Workshop</vt:lpstr>
      <vt:lpstr>What is Open Science?</vt:lpstr>
      <vt:lpstr>What is Open Science?</vt:lpstr>
      <vt:lpstr>Big Data complicates Open Science</vt:lpstr>
      <vt:lpstr>Thanks</vt:lpstr>
      <vt:lpstr>Program Committee</vt:lpstr>
      <vt:lpstr>Co-chairs</vt:lpstr>
      <vt:lpstr>Program</vt:lpstr>
      <vt:lpstr>Invited keynote speakers</vt:lpstr>
      <vt:lpstr>Submitted talks</vt:lpstr>
      <vt:lpstr>Speaking Slot Change Request</vt:lpstr>
      <vt:lpstr>Final Remarks</vt:lpstr>
      <vt:lpstr>In the spirit of Open Science…</vt:lpstr>
      <vt:lpstr>Welcome!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Science in Big Data</dc:title>
  <dc:creator>Shannon Quinn</dc:creator>
  <cp:lastModifiedBy>Shannon Quinn</cp:lastModifiedBy>
  <cp:revision>51</cp:revision>
  <dcterms:created xsi:type="dcterms:W3CDTF">2016-12-05T17:29:56Z</dcterms:created>
  <dcterms:modified xsi:type="dcterms:W3CDTF">2019-12-09T15:49:34Z</dcterms:modified>
</cp:coreProperties>
</file>

<file path=docProps/thumbnail.jpeg>
</file>